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62" r:id="rId4"/>
    <p:sldId id="258" r:id="rId5"/>
    <p:sldId id="263" r:id="rId6"/>
    <p:sldId id="264" r:id="rId7"/>
    <p:sldId id="259" r:id="rId8"/>
    <p:sldId id="260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A0B7A60-D09A-4348-BE11-C9C205179538}" type="datetimeFigureOut">
              <a:rPr lang="en-US" smtClean="0"/>
              <a:t>1/6/2018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31A8641-1E1F-D44A-8DDE-BF5B6AA2DB3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5927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7A60-D09A-4348-BE11-C9C205179538}" type="datetimeFigureOut">
              <a:rPr lang="en-US" smtClean="0"/>
              <a:t>1/6/2018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A8641-1E1F-D44A-8DDE-BF5B6AA2DB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68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7A60-D09A-4348-BE11-C9C205179538}" type="datetimeFigureOut">
              <a:rPr lang="en-US" smtClean="0"/>
              <a:t>1/6/2018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A8641-1E1F-D44A-8DDE-BF5B6AA2DB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660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7A60-D09A-4348-BE11-C9C205179538}" type="datetimeFigureOut">
              <a:rPr lang="en-US" smtClean="0"/>
              <a:t>1/6/2018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A8641-1E1F-D44A-8DDE-BF5B6AA2DB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470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7A60-D09A-4348-BE11-C9C205179538}" type="datetimeFigureOut">
              <a:rPr lang="en-US" smtClean="0"/>
              <a:t>1/6/2018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A8641-1E1F-D44A-8DDE-BF5B6AA2DB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573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7A60-D09A-4348-BE11-C9C205179538}" type="datetimeFigureOut">
              <a:rPr lang="en-US" smtClean="0"/>
              <a:t>1/6/2018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A8641-1E1F-D44A-8DDE-BF5B6AA2DB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182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7A60-D09A-4348-BE11-C9C205179538}" type="datetimeFigureOut">
              <a:rPr lang="en-US" smtClean="0"/>
              <a:t>1/6/2018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A8641-1E1F-D44A-8DDE-BF5B6AA2DB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443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7A60-D09A-4348-BE11-C9C205179538}" type="datetimeFigureOut">
              <a:rPr lang="en-US" smtClean="0"/>
              <a:t>1/6/2018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A8641-1E1F-D44A-8DDE-BF5B6AA2DB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748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7A60-D09A-4348-BE11-C9C205179538}" type="datetimeFigureOut">
              <a:rPr lang="en-US" smtClean="0"/>
              <a:t>1/6/2018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A8641-1E1F-D44A-8DDE-BF5B6AA2DB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094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7A60-D09A-4348-BE11-C9C205179538}" type="datetimeFigureOut">
              <a:rPr lang="en-US" smtClean="0"/>
              <a:t>1/6/2018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A8641-1E1F-D44A-8DDE-BF5B6AA2DB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561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7A60-D09A-4348-BE11-C9C205179538}" type="datetimeFigureOut">
              <a:rPr lang="en-US" smtClean="0"/>
              <a:t>1/6/2018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A8641-1E1F-D44A-8DDE-BF5B6AA2DB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493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7A60-D09A-4348-BE11-C9C205179538}" type="datetimeFigureOut">
              <a:rPr lang="en-US" smtClean="0"/>
              <a:t>1/6/2018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A8641-1E1F-D44A-8DDE-BF5B6AA2DB3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0404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7A60-D09A-4348-BE11-C9C205179538}" type="datetimeFigureOut">
              <a:rPr lang="en-US" smtClean="0"/>
              <a:t>1/6/2018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A8641-1E1F-D44A-8DDE-BF5B6AA2DB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3953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7A60-D09A-4348-BE11-C9C205179538}" type="datetimeFigureOut">
              <a:rPr lang="en-US" smtClean="0"/>
              <a:t>1/6/2018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A8641-1E1F-D44A-8DDE-BF5B6AA2DB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403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7A60-D09A-4348-BE11-C9C205179538}" type="datetimeFigureOut">
              <a:rPr lang="en-US" smtClean="0"/>
              <a:t>1/6/2018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A8641-1E1F-D44A-8DDE-BF5B6AA2DB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5441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7A60-D09A-4348-BE11-C9C205179538}" type="datetimeFigureOut">
              <a:rPr lang="en-US" smtClean="0"/>
              <a:t>1/6/2018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A8641-1E1F-D44A-8DDE-BF5B6AA2DB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799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B7A60-D09A-4348-BE11-C9C205179538}" type="datetimeFigureOut">
              <a:rPr lang="en-US" smtClean="0"/>
              <a:t>1/6/2018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A8641-1E1F-D44A-8DDE-BF5B6AA2DB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999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A0B7A60-D09A-4348-BE11-C9C205179538}" type="datetimeFigureOut">
              <a:rPr lang="en-US" smtClean="0"/>
              <a:t>1/6/2018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31A8641-1E1F-D44A-8DDE-BF5B6AA2DB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998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Information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214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Identify one component  or method of designing and delivering effective messages for different audiences.</a:t>
            </a:r>
          </a:p>
          <a:p>
            <a:r>
              <a:rPr lang="en-US" dirty="0" smtClean="0"/>
              <a:t>Identify one way you could serve as a resource to the public, media or policy makers.</a:t>
            </a:r>
          </a:p>
        </p:txBody>
      </p:sp>
    </p:spTree>
    <p:extLst>
      <p:ext uri="{BB962C8B-B14F-4D97-AF65-F5344CB8AC3E}">
        <p14:creationId xmlns:p14="http://schemas.microsoft.com/office/powerpoint/2010/main" val="295855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Identify &amp; Differentiate the Components &amp; Methods of Designing &amp; Delivering Effective Messages for Different Audiences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Massive amounts &amp; types of materials exist for messaging</a:t>
            </a:r>
          </a:p>
          <a:p>
            <a:pPr lvl="1"/>
            <a:r>
              <a:rPr lang="en-US" dirty="0" smtClean="0"/>
              <a:t>Don’t try to reinvent the wheel</a:t>
            </a:r>
          </a:p>
          <a:p>
            <a:pPr marL="347472" lvl="1" indent="0">
              <a:buNone/>
            </a:pPr>
            <a:endParaRPr lang="en-US" dirty="0" smtClean="0"/>
          </a:p>
          <a:p>
            <a:r>
              <a:rPr lang="en-US" dirty="0" smtClean="0"/>
              <a:t>Messages must meet certain criteria in order to be effective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310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Delivering effective messages for different audiences</a:t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2400" dirty="0" smtClean="0"/>
              <a:t>Messages Must:</a:t>
            </a:r>
          </a:p>
          <a:p>
            <a:pPr lvl="1"/>
            <a:r>
              <a:rPr lang="en-US" sz="2000" dirty="0" smtClean="0"/>
              <a:t>Meet program objectives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Fit audience learning style (visual, auditory)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Present concepts in simple organized way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Adapt to the culture, value, beliefs of the audience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Show relevant photos and visuals to fit culture</a:t>
            </a:r>
          </a:p>
          <a:p>
            <a:pPr marL="347472" lvl="1" indent="0">
              <a:buNone/>
            </a:pPr>
            <a:endParaRPr lang="en-US" sz="2000" dirty="0" smtClean="0"/>
          </a:p>
          <a:p>
            <a:pPr lvl="1"/>
            <a:r>
              <a:rPr lang="en-US" sz="2000" dirty="0" smtClean="0"/>
              <a:t>Written or narrated at the appropriate literacy level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968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Guidelines for developing &amp; adapting materials for injury prevention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Text, Narrative</a:t>
            </a:r>
          </a:p>
          <a:p>
            <a:pPr lvl="1"/>
            <a:r>
              <a:rPr lang="en-US" dirty="0" smtClean="0"/>
              <a:t>Include only a few concepts</a:t>
            </a:r>
          </a:p>
          <a:p>
            <a:pPr lvl="1"/>
            <a:r>
              <a:rPr lang="en-US" dirty="0" smtClean="0"/>
              <a:t>Shorter sentences &amp; words familiar to audience</a:t>
            </a:r>
          </a:p>
          <a:p>
            <a:pPr lvl="1"/>
            <a:r>
              <a:rPr lang="en-US" dirty="0" smtClean="0"/>
              <a:t>Quote credible people</a:t>
            </a:r>
          </a:p>
          <a:p>
            <a:r>
              <a:rPr lang="en-US" dirty="0" smtClean="0"/>
              <a:t>Visuals</a:t>
            </a:r>
          </a:p>
          <a:p>
            <a:pPr lvl="1"/>
            <a:r>
              <a:rPr lang="en-US" dirty="0" smtClean="0"/>
              <a:t>Make clear and easy to understand/avoid complicated graphs</a:t>
            </a:r>
          </a:p>
          <a:p>
            <a:pPr lvl="1"/>
            <a:r>
              <a:rPr lang="en-US" dirty="0" smtClean="0"/>
              <a:t>Illustrate ONLY the desired behaviors, not the ones to be avoided</a:t>
            </a:r>
          </a:p>
          <a:p>
            <a:pPr lvl="1"/>
            <a:r>
              <a:rPr lang="en-US" dirty="0" smtClean="0"/>
              <a:t>Should reflect cultural/ethnic background of audience</a:t>
            </a:r>
          </a:p>
          <a:p>
            <a:r>
              <a:rPr lang="en-US" dirty="0" smtClean="0"/>
              <a:t>Format</a:t>
            </a:r>
          </a:p>
          <a:p>
            <a:pPr lvl="1"/>
            <a:r>
              <a:rPr lang="en-US" dirty="0" smtClean="0"/>
              <a:t>Use only few concepts &amp; pages</a:t>
            </a:r>
          </a:p>
          <a:p>
            <a:pPr lvl="1"/>
            <a:r>
              <a:rPr lang="en-US" dirty="0" smtClean="0"/>
              <a:t>Leave enough space between text &amp; visuals</a:t>
            </a:r>
          </a:p>
          <a:p>
            <a:pPr lvl="1"/>
            <a:r>
              <a:rPr lang="en-US" dirty="0" smtClean="0"/>
              <a:t>Appropriate colors and font</a:t>
            </a:r>
          </a:p>
          <a:p>
            <a:r>
              <a:rPr lang="en-US" dirty="0" smtClean="0"/>
              <a:t>Pretesting</a:t>
            </a:r>
          </a:p>
          <a:p>
            <a:pPr lvl="1"/>
            <a:r>
              <a:rPr lang="en-US" dirty="0" smtClean="0"/>
              <a:t>Use focus groups, interviews, and other reviews to help determine if acceptable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719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Injury Prevention Messages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41574" y="1915968"/>
            <a:ext cx="1518227" cy="22773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368" y="2089727"/>
            <a:ext cx="2422814" cy="24228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749" y="1354498"/>
            <a:ext cx="3661625" cy="473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03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Serve as a Resource  for Public, Media, Policy Makers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The term “</a:t>
            </a:r>
            <a:r>
              <a:rPr lang="en-US" dirty="0"/>
              <a:t>e</a:t>
            </a:r>
            <a:r>
              <a:rPr lang="en-US" dirty="0" smtClean="0"/>
              <a:t>xpert” carries credibility and prestige. Becoming an expert May include:</a:t>
            </a:r>
          </a:p>
          <a:p>
            <a:r>
              <a:rPr lang="en-US" dirty="0" smtClean="0"/>
              <a:t>Have a book or book chapter published</a:t>
            </a:r>
          </a:p>
          <a:p>
            <a:r>
              <a:rPr lang="en-US" dirty="0" smtClean="0"/>
              <a:t>Attend conferences and workshops</a:t>
            </a:r>
          </a:p>
          <a:p>
            <a:r>
              <a:rPr lang="en-US" dirty="0" smtClean="0"/>
              <a:t>Read broadly on the topic</a:t>
            </a:r>
          </a:p>
          <a:p>
            <a:r>
              <a:rPr lang="en-US" dirty="0" smtClean="0"/>
              <a:t>Network with recognized experts in the field.</a:t>
            </a:r>
          </a:p>
          <a:p>
            <a:r>
              <a:rPr lang="en-US" dirty="0" smtClean="0"/>
              <a:t>Join and become active with related professional organizations</a:t>
            </a:r>
          </a:p>
          <a:p>
            <a:r>
              <a:rPr lang="en-US" dirty="0" smtClean="0"/>
              <a:t>Present at a conference or workshop</a:t>
            </a:r>
          </a:p>
        </p:txBody>
      </p:sp>
    </p:spTree>
    <p:extLst>
      <p:ext uri="{BB962C8B-B14F-4D97-AF65-F5344CB8AC3E}">
        <p14:creationId xmlns:p14="http://schemas.microsoft.com/office/powerpoint/2010/main" val="1110688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Serve as a Resource  for Public, Media, Policy Makers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Once you have become accomplished or expert in the subject matter:</a:t>
            </a:r>
          </a:p>
          <a:p>
            <a:r>
              <a:rPr lang="en-US" dirty="0" smtClean="0"/>
              <a:t>Write articles for newspapers or professional  journals.</a:t>
            </a:r>
          </a:p>
          <a:p>
            <a:r>
              <a:rPr lang="en-US" dirty="0" smtClean="0"/>
              <a:t>Speak as often as possible, in public settings, at conferences, advocating, and with the media.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913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Written and verbal communication skills are the cornerstone of promoting injury prevention. 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Skills will be honed through practice and as level of expertise grows.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5240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61</TotalTime>
  <Words>364</Words>
  <Application>Microsoft Office PowerPoint</Application>
  <PresentationFormat>On-screen Show (4:3)</PresentationFormat>
  <Paragraphs>54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Main Event</vt:lpstr>
      <vt:lpstr>Information Distribution</vt:lpstr>
      <vt:lpstr>Objectives</vt:lpstr>
      <vt:lpstr>Identify &amp; Differentiate the Components &amp; Methods of Designing &amp; Delivering Effective Messages for Different Audiences</vt:lpstr>
      <vt:lpstr> Delivering effective messages for different audiences </vt:lpstr>
      <vt:lpstr>Guidelines for developing &amp; adapting materials for injury prevention</vt:lpstr>
      <vt:lpstr>Examples of Injury Prevention Messages</vt:lpstr>
      <vt:lpstr>Serve as a Resource  for Public, Media, Policy Makers</vt:lpstr>
      <vt:lpstr>Serve as a Resource  for Public, Media, Policy Makers (cont.)</vt:lpstr>
      <vt:lpstr>Communication Skills</vt:lpstr>
    </vt:vector>
  </TitlesOfParts>
  <Company>Indiana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Distribution</dc:title>
  <dc:creator>Teressa Moore</dc:creator>
  <cp:lastModifiedBy>grobinson1</cp:lastModifiedBy>
  <cp:revision>7</cp:revision>
  <dcterms:created xsi:type="dcterms:W3CDTF">2015-02-05T19:49:49Z</dcterms:created>
  <dcterms:modified xsi:type="dcterms:W3CDTF">2018-01-06T22:43:18Z</dcterms:modified>
</cp:coreProperties>
</file>